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4" r:id="rId5"/>
    <p:sldId id="260" r:id="rId6"/>
    <p:sldId id="267" r:id="rId7"/>
    <p:sldId id="265" r:id="rId8"/>
    <p:sldId id="268" r:id="rId9"/>
    <p:sldId id="269" r:id="rId10"/>
    <p:sldId id="270" r:id="rId11"/>
    <p:sldId id="271" r:id="rId12"/>
    <p:sldId id="261" r:id="rId13"/>
    <p:sldId id="262" r:id="rId14"/>
    <p:sldId id="263" r:id="rId15"/>
    <p:sldId id="259" r:id="rId16"/>
    <p:sldId id="272" r:id="rId17"/>
    <p:sldId id="273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31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D90-EE8D-496D-BF72-94614BA41C3F}" type="datetimeFigureOut">
              <a:rPr lang="de-DE" smtClean="0"/>
              <a:t>30.10.2012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12CA-556A-4A10-B5CD-82F88A691A85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D90-EE8D-496D-BF72-94614BA41C3F}" type="datetimeFigureOut">
              <a:rPr lang="de-DE" smtClean="0"/>
              <a:t>30.10.2012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12CA-556A-4A10-B5CD-82F88A691A8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D90-EE8D-496D-BF72-94614BA41C3F}" type="datetimeFigureOut">
              <a:rPr lang="de-DE" smtClean="0"/>
              <a:t>30.10.2012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12CA-556A-4A10-B5CD-82F88A691A8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D90-EE8D-496D-BF72-94614BA41C3F}" type="datetimeFigureOut">
              <a:rPr lang="de-DE" smtClean="0"/>
              <a:t>30.10.2012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12CA-556A-4A10-B5CD-82F88A691A85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D90-EE8D-496D-BF72-94614BA41C3F}" type="datetimeFigureOut">
              <a:rPr lang="de-DE" smtClean="0"/>
              <a:t>30.10.2012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12CA-556A-4A10-B5CD-82F88A691A8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D90-EE8D-496D-BF72-94614BA41C3F}" type="datetimeFigureOut">
              <a:rPr lang="de-DE" smtClean="0"/>
              <a:t>30.10.2012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12CA-556A-4A10-B5CD-82F88A691A85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D90-EE8D-496D-BF72-94614BA41C3F}" type="datetimeFigureOut">
              <a:rPr lang="de-DE" smtClean="0"/>
              <a:t>30.10.2012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12CA-556A-4A10-B5CD-82F88A691A85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D90-EE8D-496D-BF72-94614BA41C3F}" type="datetimeFigureOut">
              <a:rPr lang="de-DE" smtClean="0"/>
              <a:t>30.10.2012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12CA-556A-4A10-B5CD-82F88A691A8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D90-EE8D-496D-BF72-94614BA41C3F}" type="datetimeFigureOut">
              <a:rPr lang="de-DE" smtClean="0"/>
              <a:t>30.10.2012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12CA-556A-4A10-B5CD-82F88A691A8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D90-EE8D-496D-BF72-94614BA41C3F}" type="datetimeFigureOut">
              <a:rPr lang="de-DE" smtClean="0"/>
              <a:t>30.10.2012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12CA-556A-4A10-B5CD-82F88A691A8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D90-EE8D-496D-BF72-94614BA41C3F}" type="datetimeFigureOut">
              <a:rPr lang="de-DE" smtClean="0"/>
              <a:t>30.10.2012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12CA-556A-4A10-B5CD-82F88A691A85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153DD90-EE8D-496D-BF72-94614BA41C3F}" type="datetimeFigureOut">
              <a:rPr lang="de-DE" smtClean="0"/>
              <a:t>30.10.2012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0B12CA-556A-4A10-B5CD-82F88A691A85}" type="slidenum">
              <a:rPr lang="de-DE" smtClean="0"/>
              <a:t>‹Nr.›</a:t>
            </a:fld>
            <a:endParaRPr lang="de-DE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6632"/>
            <a:ext cx="1524003" cy="10424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de-DE" dirty="0" smtClean="0"/>
              <a:t>Joomla! </a:t>
            </a:r>
            <a:r>
              <a:rPr lang="de-DE" dirty="0" err="1" smtClean="0"/>
              <a:t>OpenSource</a:t>
            </a:r>
            <a:r>
              <a:rPr lang="de-DE" dirty="0" smtClean="0"/>
              <a:t>-CMS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053" y="3250678"/>
            <a:ext cx="1524003" cy="104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751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4372168"/>
            <a:ext cx="7550225" cy="1143000"/>
          </a:xfrm>
        </p:spPr>
        <p:txBody>
          <a:bodyPr>
            <a:noAutofit/>
          </a:bodyPr>
          <a:lstStyle/>
          <a:p>
            <a:r>
              <a:rPr lang="de-DE" dirty="0" smtClean="0"/>
              <a:t>Ein Blick unter die Haube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1331640" y="764704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de-DE" dirty="0" smtClean="0"/>
              <a:t>ACL</a:t>
            </a:r>
          </a:p>
          <a:p>
            <a:endParaRPr lang="de-DE" dirty="0" smtClean="0"/>
          </a:p>
          <a:p>
            <a:r>
              <a:rPr lang="de-DE" dirty="0" smtClean="0"/>
              <a:t>Rechteverwaltung bisher keine Stärke des CMS</a:t>
            </a:r>
          </a:p>
          <a:p>
            <a:r>
              <a:rPr lang="de-DE" dirty="0" smtClean="0"/>
              <a:t>mit Version 2.5 wurde ACL ausgebaut</a:t>
            </a:r>
          </a:p>
          <a:p>
            <a:pPr lvl="1"/>
            <a:r>
              <a:rPr lang="de-DE" dirty="0" smtClean="0"/>
              <a:t>Benutzer</a:t>
            </a:r>
          </a:p>
          <a:p>
            <a:pPr lvl="1"/>
            <a:r>
              <a:rPr lang="de-DE" dirty="0" smtClean="0"/>
              <a:t>Gruppen</a:t>
            </a:r>
          </a:p>
          <a:p>
            <a:pPr lvl="1"/>
            <a:r>
              <a:rPr lang="de-DE" dirty="0" smtClean="0"/>
              <a:t>Zugriffsebenen</a:t>
            </a:r>
            <a:endParaRPr lang="de-DE" dirty="0"/>
          </a:p>
        </p:txBody>
      </p:sp>
      <p:pic>
        <p:nvPicPr>
          <p:cNvPr id="7170" name="Picture 2" descr="D:\Dokumente\gmartin\GERMANIS\Projekte\Joomla 2.5 - CLUG September 2012\ac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276872"/>
            <a:ext cx="1252984" cy="163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943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4372168"/>
            <a:ext cx="7550225" cy="1143000"/>
          </a:xfrm>
        </p:spPr>
        <p:txBody>
          <a:bodyPr>
            <a:noAutofit/>
          </a:bodyPr>
          <a:lstStyle/>
          <a:p>
            <a:r>
              <a:rPr lang="de-DE" dirty="0" smtClean="0"/>
              <a:t>Ein Blick unter die Haube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1331640" y="764704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de-DE" dirty="0" smtClean="0"/>
              <a:t>Steuern von Zugriffsrechten für</a:t>
            </a:r>
          </a:p>
          <a:p>
            <a:r>
              <a:rPr lang="de-DE" dirty="0" smtClean="0"/>
              <a:t>Kategorien</a:t>
            </a:r>
          </a:p>
          <a:p>
            <a:r>
              <a:rPr lang="de-DE" dirty="0" smtClean="0"/>
              <a:t>Beiträge</a:t>
            </a:r>
            <a:endParaRPr lang="de-DE" dirty="0"/>
          </a:p>
          <a:p>
            <a:r>
              <a:rPr lang="de-DE" dirty="0" smtClean="0"/>
              <a:t>Menüs</a:t>
            </a:r>
          </a:p>
          <a:p>
            <a:r>
              <a:rPr lang="de-DE" dirty="0" smtClean="0"/>
              <a:t>Module</a:t>
            </a:r>
          </a:p>
        </p:txBody>
      </p:sp>
      <p:pic>
        <p:nvPicPr>
          <p:cNvPr id="8194" name="Picture 2" descr="D:\Dokumente\gmartin\GERMANIS\Projekte\Joomla 2.5 - CLUG September 2012\artik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340768"/>
            <a:ext cx="3914873" cy="306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392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4372168"/>
            <a:ext cx="7334201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Ein Blick hinter die Kulissen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de-DE" dirty="0" smtClean="0"/>
              <a:t>Joomla!-Community:</a:t>
            </a:r>
          </a:p>
          <a:p>
            <a:r>
              <a:rPr lang="de-DE" dirty="0" smtClean="0"/>
              <a:t>docs.joomla.org (Wiki)</a:t>
            </a:r>
          </a:p>
          <a:p>
            <a:r>
              <a:rPr lang="de-DE" dirty="0" smtClean="0"/>
              <a:t>people.joomla.org</a:t>
            </a:r>
          </a:p>
          <a:p>
            <a:r>
              <a:rPr lang="de-DE" dirty="0" smtClean="0"/>
              <a:t>extensions.joomla.org</a:t>
            </a:r>
          </a:p>
          <a:p>
            <a:endParaRPr lang="de-DE" dirty="0" smtClean="0"/>
          </a:p>
          <a:p>
            <a:pPr marL="45720" indent="0">
              <a:buNone/>
            </a:pPr>
            <a:r>
              <a:rPr lang="de-DE" dirty="0" smtClean="0"/>
              <a:t>Joomla! im deutschen Sprachraum:</a:t>
            </a:r>
            <a:endParaRPr lang="de-DE" dirty="0"/>
          </a:p>
          <a:p>
            <a:r>
              <a:rPr lang="de-DE" dirty="0" smtClean="0"/>
              <a:t>joomla.de</a:t>
            </a:r>
          </a:p>
          <a:p>
            <a:r>
              <a:rPr lang="de-DE" dirty="0" smtClean="0"/>
              <a:t>joomlaportal.de</a:t>
            </a:r>
          </a:p>
          <a:p>
            <a:r>
              <a:rPr lang="de-DE" dirty="0" smtClean="0"/>
              <a:t>joomla-wiki.de</a:t>
            </a:r>
          </a:p>
          <a:p>
            <a:r>
              <a:rPr lang="de-DE" dirty="0" smtClean="0"/>
              <a:t>joomlaclub.ch</a:t>
            </a:r>
          </a:p>
        </p:txBody>
      </p:sp>
    </p:spTree>
    <p:extLst>
      <p:ext uri="{BB962C8B-B14F-4D97-AF65-F5344CB8AC3E}">
        <p14:creationId xmlns:p14="http://schemas.microsoft.com/office/powerpoint/2010/main" val="3205113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4372168"/>
            <a:ext cx="7334201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Ein Blick hinter die Kulissen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de-DE" dirty="0" smtClean="0"/>
              <a:t>neue Joomla!-Versionsstrategie</a:t>
            </a:r>
          </a:p>
        </p:txBody>
      </p:sp>
      <p:pic>
        <p:nvPicPr>
          <p:cNvPr id="1027" name="Picture 3" descr="D:\Dokumente\gmartin\GERMANIS\Projekte\Joomla 2.5 - CLUG September 2012\joomla-development-strategy-en_sho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268760"/>
            <a:ext cx="431446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897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4372168"/>
            <a:ext cx="7334201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Ein Blick hinter die Kulissen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344816" cy="3474720"/>
          </a:xfrm>
        </p:spPr>
        <p:txBody>
          <a:bodyPr>
            <a:normAutofit/>
          </a:bodyPr>
          <a:lstStyle/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Joomla!-Developer-Network: developer.joomla.org</a:t>
            </a:r>
          </a:p>
          <a:p>
            <a:r>
              <a:rPr lang="de-DE" dirty="0" smtClean="0"/>
              <a:t>aktuelle Joomla!-Plattform 12.1 („Louis Landry“)</a:t>
            </a:r>
          </a:p>
          <a:p>
            <a:r>
              <a:rPr lang="de-DE" dirty="0" smtClean="0"/>
              <a:t>API-Doc: api.joomla.org/Plattform</a:t>
            </a:r>
          </a:p>
          <a:p>
            <a:r>
              <a:rPr lang="de-DE" dirty="0" err="1" smtClean="0"/>
              <a:t>Resource</a:t>
            </a:r>
            <a:r>
              <a:rPr lang="de-DE" dirty="0" smtClean="0"/>
              <a:t>: joomlacode.org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210905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7" y="4372168"/>
            <a:ext cx="7190184" cy="1143000"/>
          </a:xfrm>
        </p:spPr>
        <p:txBody>
          <a:bodyPr/>
          <a:lstStyle/>
          <a:p>
            <a:r>
              <a:rPr lang="de-DE" dirty="0" smtClean="0"/>
              <a:t>Ein Blick über den Zaun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1907704" y="731520"/>
            <a:ext cx="5636096" cy="3474720"/>
          </a:xfrm>
        </p:spPr>
        <p:txBody>
          <a:bodyPr/>
          <a:lstStyle/>
          <a:p>
            <a:pPr marL="45720" indent="0">
              <a:buNone/>
            </a:pPr>
            <a:r>
              <a:rPr lang="de-DE" dirty="0" smtClean="0"/>
              <a:t>Joomla! gehört zu den 4 größten </a:t>
            </a:r>
            <a:r>
              <a:rPr lang="de-DE" dirty="0" err="1" smtClean="0"/>
              <a:t>OpenSource</a:t>
            </a:r>
            <a:r>
              <a:rPr lang="de-DE" dirty="0" smtClean="0"/>
              <a:t> CMS neben</a:t>
            </a:r>
          </a:p>
          <a:p>
            <a:r>
              <a:rPr lang="de-DE" dirty="0" smtClean="0"/>
              <a:t>Typo3</a:t>
            </a:r>
          </a:p>
          <a:p>
            <a:r>
              <a:rPr lang="de-DE" dirty="0" smtClean="0"/>
              <a:t>Wordpress</a:t>
            </a:r>
          </a:p>
          <a:p>
            <a:r>
              <a:rPr lang="de-DE" dirty="0" err="1" smtClean="0"/>
              <a:t>Contao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 err="1" smtClean="0"/>
              <a:t>TYPOlight</a:t>
            </a:r>
            <a:r>
              <a:rPr lang="de-DE" dirty="0" smtClean="0"/>
              <a:t>)</a:t>
            </a:r>
            <a:endParaRPr lang="de-DE" dirty="0"/>
          </a:p>
        </p:txBody>
      </p:sp>
      <p:pic>
        <p:nvPicPr>
          <p:cNvPr id="9218" name="Picture 2" descr="D:\Dokumente\gmartin\GERMANIS\Projekte\Joomla 2.5 - CLUG September 2012\google-tre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628800"/>
            <a:ext cx="4311509" cy="2555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877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7" y="4372168"/>
            <a:ext cx="7190184" cy="1143000"/>
          </a:xfrm>
        </p:spPr>
        <p:txBody>
          <a:bodyPr/>
          <a:lstStyle/>
          <a:p>
            <a:r>
              <a:rPr lang="de-DE" dirty="0" smtClean="0"/>
              <a:t>Ein Blick über den Zaun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de-DE" dirty="0" smtClean="0"/>
              <a:t>Beliebtheit wird unterstrichen durch</a:t>
            </a:r>
          </a:p>
          <a:p>
            <a:r>
              <a:rPr lang="de-DE" dirty="0" smtClean="0"/>
              <a:t>Anzahl der Erweiterungen</a:t>
            </a:r>
          </a:p>
          <a:p>
            <a:r>
              <a:rPr lang="de-DE" dirty="0" smtClean="0"/>
              <a:t>Größe der Community</a:t>
            </a:r>
          </a:p>
          <a:p>
            <a:r>
              <a:rPr lang="de-DE" dirty="0" smtClean="0"/>
              <a:t>viele kommerzielle Anbieter weltweit</a:t>
            </a:r>
          </a:p>
          <a:p>
            <a:endParaRPr lang="de-DE" dirty="0" smtClean="0"/>
          </a:p>
          <a:p>
            <a:r>
              <a:rPr lang="de-DE" dirty="0" smtClean="0"/>
              <a:t>„inoffizielle“ </a:t>
            </a:r>
            <a:r>
              <a:rPr lang="de-DE" dirty="0" err="1" smtClean="0"/>
              <a:t>Forks</a:t>
            </a:r>
            <a:endParaRPr lang="de-DE" dirty="0" smtClean="0"/>
          </a:p>
          <a:p>
            <a:r>
              <a:rPr lang="de-DE" dirty="0" smtClean="0"/>
              <a:t> offiz. Angriffsstatistik</a:t>
            </a:r>
            <a:br>
              <a:rPr lang="de-DE" dirty="0" smtClean="0"/>
            </a:br>
            <a:r>
              <a:rPr lang="de-DE" dirty="0" smtClean="0"/>
              <a:t>(docs.joomla.org/</a:t>
            </a:r>
            <a:r>
              <a:rPr lang="de-DE" dirty="0" err="1" smtClean="0"/>
              <a:t>Vulnerable_Extensions_List</a:t>
            </a:r>
            <a:r>
              <a:rPr lang="de-DE" dirty="0" smtClean="0"/>
              <a:t>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1704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7" y="4372168"/>
            <a:ext cx="7190184" cy="1143000"/>
          </a:xfrm>
        </p:spPr>
        <p:txBody>
          <a:bodyPr/>
          <a:lstStyle/>
          <a:p>
            <a:r>
              <a:rPr lang="de-DE" dirty="0" err="1" smtClean="0"/>
              <a:t>Joomla!Day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de-DE" dirty="0"/>
          </a:p>
        </p:txBody>
      </p:sp>
      <p:pic>
        <p:nvPicPr>
          <p:cNvPr id="10242" name="Picture 2" descr="D:\Dokumente\gmartin\GERMANIS\Projekte\Joomla 2.5 - CLUG September 2012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069" y="1196752"/>
            <a:ext cx="6274048" cy="261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2396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Zur Person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885384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de-DE" dirty="0" smtClean="0"/>
              <a:t>Gerald Martin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Wirtschaftsinformatiker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seit 2003 Freiberufler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ab 2005 </a:t>
            </a:r>
            <a:r>
              <a:rPr lang="de-DE" dirty="0" err="1" smtClean="0"/>
              <a:t>OpenSource</a:t>
            </a:r>
            <a:r>
              <a:rPr lang="de-DE" dirty="0" smtClean="0"/>
              <a:t>-Software (</a:t>
            </a:r>
            <a:r>
              <a:rPr lang="de-DE" dirty="0" err="1" smtClean="0"/>
              <a:t>Skolelinux</a:t>
            </a:r>
            <a:r>
              <a:rPr lang="de-DE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ab 2006 Mambo (heute Joomla!)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heute Berater für </a:t>
            </a:r>
            <a:r>
              <a:rPr lang="de-DE" dirty="0" err="1" smtClean="0"/>
              <a:t>OpenSource</a:t>
            </a:r>
            <a:r>
              <a:rPr lang="de-DE" dirty="0" smtClean="0"/>
              <a:t> CMS, Referent, Fachlektor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ehrenamtlich: joomlaportal.de</a:t>
            </a:r>
            <a:r>
              <a:rPr lang="de-DE" dirty="0" smtClean="0"/>
              <a:t>, </a:t>
            </a:r>
            <a:r>
              <a:rPr lang="de-DE" dirty="0" err="1" smtClean="0"/>
              <a:t>Joomla</a:t>
            </a:r>
            <a:r>
              <a:rPr lang="de-DE" dirty="0" smtClean="0"/>
              <a:t>! </a:t>
            </a:r>
            <a:r>
              <a:rPr lang="de-DE" dirty="0" smtClean="0"/>
              <a:t>bei </a:t>
            </a:r>
            <a:r>
              <a:rPr lang="de-DE" dirty="0" smtClean="0"/>
              <a:t>CLT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8942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 Blick auf das CMS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Entstanden aus CMS Mambo</a:t>
            </a:r>
            <a:br>
              <a:rPr lang="de-DE" dirty="0" smtClean="0"/>
            </a:br>
            <a:r>
              <a:rPr lang="de-DE" dirty="0" smtClean="0"/>
              <a:t>(2005</a:t>
            </a:r>
            <a:r>
              <a:rPr lang="de-DE" dirty="0"/>
              <a:t>: Mambo 4.5.2.3 </a:t>
            </a:r>
            <a:r>
              <a:rPr lang="de-DE" dirty="0">
                <a:sym typeface="Wingdings" pitchFamily="2" charset="2"/>
              </a:rPr>
              <a:t> Joomla! 1.0</a:t>
            </a:r>
            <a:br>
              <a:rPr lang="de-DE" dirty="0">
                <a:sym typeface="Wingdings" pitchFamily="2" charset="2"/>
              </a:rPr>
            </a:br>
            <a:r>
              <a:rPr lang="de-DE" dirty="0" smtClean="0">
                <a:sym typeface="Wingdings" pitchFamily="2" charset="2"/>
              </a:rPr>
              <a:t>100</a:t>
            </a:r>
            <a:r>
              <a:rPr lang="de-DE" dirty="0">
                <a:sym typeface="Wingdings" pitchFamily="2" charset="2"/>
              </a:rPr>
              <a:t>% Mambo-Quellcode + Erweiterungen)</a:t>
            </a:r>
            <a:endParaRPr lang="de-DE" dirty="0" smtClean="0"/>
          </a:p>
          <a:p>
            <a:r>
              <a:rPr lang="de-DE" dirty="0" smtClean="0"/>
              <a:t>Lizenz: GNU GPL v2</a:t>
            </a:r>
          </a:p>
          <a:p>
            <a:r>
              <a:rPr lang="de-DE" dirty="0" smtClean="0"/>
              <a:t>Joomla, „</a:t>
            </a:r>
            <a:r>
              <a:rPr lang="de-DE" dirty="0" err="1" smtClean="0"/>
              <a:t>jumla</a:t>
            </a:r>
            <a:r>
              <a:rPr lang="de-DE" dirty="0" smtClean="0"/>
              <a:t>“ (Swahili: „alle zusammen“)</a:t>
            </a:r>
          </a:p>
          <a:p>
            <a:r>
              <a:rPr lang="de-DE" dirty="0" smtClean="0"/>
              <a:t>Januar 2008: Joomla! 1.5 mit komplett überarbeitetem Quellcode (MVC, Caching, </a:t>
            </a:r>
            <a:r>
              <a:rPr lang="de-DE" dirty="0" err="1" smtClean="0"/>
              <a:t>OpenID</a:t>
            </a:r>
            <a:r>
              <a:rPr lang="de-DE" dirty="0" smtClean="0"/>
              <a:t>)</a:t>
            </a:r>
          </a:p>
          <a:p>
            <a:r>
              <a:rPr lang="de-DE" dirty="0" smtClean="0"/>
              <a:t>Januar 2012: Joomla! 2.5 (aktuell 2.5.7)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212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 Blick auf das CMS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de-DE" dirty="0" smtClean="0"/>
              <a:t>Content Management</a:t>
            </a:r>
            <a:endParaRPr lang="de-DE" dirty="0"/>
          </a:p>
        </p:txBody>
      </p:sp>
      <p:pic>
        <p:nvPicPr>
          <p:cNvPr id="4098" name="Picture 2" descr="D:\Dokumente\gmartin\GERMANIS\Projekte\Joomla 2.5 - CLUG September 2012\joomla 1.6 testground - Administration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86684"/>
            <a:ext cx="5400600" cy="332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041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4372168"/>
            <a:ext cx="7550225" cy="1143000"/>
          </a:xfrm>
        </p:spPr>
        <p:txBody>
          <a:bodyPr>
            <a:noAutofit/>
          </a:bodyPr>
          <a:lstStyle/>
          <a:p>
            <a:r>
              <a:rPr lang="de-DE" dirty="0" smtClean="0"/>
              <a:t>Ein Blick unter die Haube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de-DE" dirty="0" smtClean="0"/>
              <a:t>modulares System (Core + </a:t>
            </a:r>
            <a:r>
              <a:rPr lang="de-DE" dirty="0" err="1" smtClean="0"/>
              <a:t>Extensions</a:t>
            </a:r>
            <a:r>
              <a:rPr lang="de-DE" dirty="0" smtClean="0"/>
              <a:t>)</a:t>
            </a:r>
          </a:p>
          <a:p>
            <a:r>
              <a:rPr lang="de-DE" dirty="0" smtClean="0"/>
              <a:t>Komponenten</a:t>
            </a:r>
          </a:p>
          <a:p>
            <a:r>
              <a:rPr lang="de-DE" dirty="0" smtClean="0"/>
              <a:t>Module</a:t>
            </a:r>
          </a:p>
          <a:p>
            <a:r>
              <a:rPr lang="de-DE" dirty="0" err="1" smtClean="0"/>
              <a:t>Plugins</a:t>
            </a:r>
            <a:endParaRPr lang="de-DE" dirty="0" smtClean="0"/>
          </a:p>
          <a:p>
            <a:r>
              <a:rPr lang="de-DE" dirty="0" smtClean="0"/>
              <a:t>Sprachen</a:t>
            </a:r>
          </a:p>
          <a:p>
            <a:r>
              <a:rPr lang="de-DE" dirty="0" smtClean="0"/>
              <a:t>kombinierbar als Packages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7188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4372168"/>
            <a:ext cx="7550225" cy="1143000"/>
          </a:xfrm>
        </p:spPr>
        <p:txBody>
          <a:bodyPr>
            <a:noAutofit/>
          </a:bodyPr>
          <a:lstStyle/>
          <a:p>
            <a:r>
              <a:rPr lang="de-DE" dirty="0" smtClean="0"/>
              <a:t>Ein Blick unter die Haube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de-DE" dirty="0" smtClean="0"/>
              <a:t>Joomla! MVC</a:t>
            </a:r>
            <a:endParaRPr lang="de-DE" dirty="0"/>
          </a:p>
        </p:txBody>
      </p:sp>
      <p:pic>
        <p:nvPicPr>
          <p:cNvPr id="2050" name="Picture 2" descr="D:\Dokumente\gmartin\GERMANIS\Projekte\Joomla 2.5 - CLUG September 2012\mvc_diagr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764704"/>
            <a:ext cx="3647802" cy="3647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478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4372168"/>
            <a:ext cx="7550225" cy="1143000"/>
          </a:xfrm>
        </p:spPr>
        <p:txBody>
          <a:bodyPr>
            <a:noAutofit/>
          </a:bodyPr>
          <a:lstStyle/>
          <a:p>
            <a:r>
              <a:rPr lang="de-DE" dirty="0" smtClean="0"/>
              <a:t>Ein Blick unter die Haube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de-DE" dirty="0" smtClean="0"/>
              <a:t>Joomla! Template </a:t>
            </a:r>
            <a:r>
              <a:rPr lang="de-DE" dirty="0" err="1" smtClean="0"/>
              <a:t>Overrides</a:t>
            </a:r>
            <a:endParaRPr lang="de-DE" dirty="0"/>
          </a:p>
        </p:txBody>
      </p:sp>
      <p:pic>
        <p:nvPicPr>
          <p:cNvPr id="3074" name="Picture 2" descr="D:\Dokumente\gmartin\GERMANIS\Projekte\Joomla 2.5 - CLUG September 2012\joomla_overrid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152" y="1124744"/>
            <a:ext cx="5437119" cy="3383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300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4372168"/>
            <a:ext cx="7550225" cy="1143000"/>
          </a:xfrm>
        </p:spPr>
        <p:txBody>
          <a:bodyPr>
            <a:noAutofit/>
          </a:bodyPr>
          <a:lstStyle/>
          <a:p>
            <a:r>
              <a:rPr lang="de-DE" dirty="0" smtClean="0"/>
              <a:t>Ein Blick unter die Haube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de-DE" dirty="0" smtClean="0"/>
              <a:t>Sprachenintegration</a:t>
            </a:r>
          </a:p>
          <a:p>
            <a:endParaRPr lang="de-DE" dirty="0" smtClean="0"/>
          </a:p>
          <a:p>
            <a:r>
              <a:rPr lang="de-DE" dirty="0" smtClean="0"/>
              <a:t>bis Joomla 1.5 multilinguale</a:t>
            </a:r>
            <a:br>
              <a:rPr lang="de-DE" dirty="0" smtClean="0"/>
            </a:br>
            <a:r>
              <a:rPr lang="de-DE" dirty="0" smtClean="0"/>
              <a:t>Seiten nur mittels Erweiterung</a:t>
            </a:r>
            <a:br>
              <a:rPr lang="de-DE" dirty="0" smtClean="0"/>
            </a:br>
            <a:r>
              <a:rPr lang="de-DE" dirty="0" smtClean="0"/>
              <a:t>möglich</a:t>
            </a:r>
          </a:p>
          <a:p>
            <a:endParaRPr lang="de-DE" dirty="0" smtClean="0"/>
          </a:p>
          <a:p>
            <a:r>
              <a:rPr lang="de-DE" dirty="0" smtClean="0"/>
              <a:t>ab Version 2.5 fest im Core</a:t>
            </a:r>
            <a:endParaRPr lang="de-DE" dirty="0"/>
          </a:p>
        </p:txBody>
      </p:sp>
      <p:pic>
        <p:nvPicPr>
          <p:cNvPr id="5122" name="Picture 2" descr="D:\Dokumente\gmartin\GERMANIS\Projekte\Joomla 2.5 - CLUG September 2012\logo-joomfis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274" y="1628800"/>
            <a:ext cx="1914153" cy="78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48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4372168"/>
            <a:ext cx="7550225" cy="1143000"/>
          </a:xfrm>
        </p:spPr>
        <p:txBody>
          <a:bodyPr>
            <a:noAutofit/>
          </a:bodyPr>
          <a:lstStyle/>
          <a:p>
            <a:r>
              <a:rPr lang="de-DE" dirty="0" smtClean="0"/>
              <a:t>Ein Blick unter die Haube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de-DE" dirty="0" smtClean="0"/>
              <a:t>Updates</a:t>
            </a:r>
          </a:p>
          <a:p>
            <a:endParaRPr lang="de-DE" dirty="0" smtClean="0"/>
          </a:p>
          <a:p>
            <a:r>
              <a:rPr lang="de-DE" dirty="0" smtClean="0"/>
              <a:t>„</a:t>
            </a:r>
            <a:r>
              <a:rPr lang="de-DE" dirty="0" err="1" smtClean="0"/>
              <a:t>eingebaute“Versionsüberprüfung</a:t>
            </a:r>
            <a:endParaRPr lang="de-DE" dirty="0" smtClean="0"/>
          </a:p>
          <a:p>
            <a:r>
              <a:rPr lang="de-DE" dirty="0" smtClean="0"/>
              <a:t>Aktualisieren per Klick</a:t>
            </a:r>
          </a:p>
          <a:p>
            <a:r>
              <a:rPr lang="de-DE" dirty="0" smtClean="0"/>
              <a:t>Core-Updates (und Extension-Updates)</a:t>
            </a:r>
          </a:p>
          <a:p>
            <a:endParaRPr lang="de-DE" dirty="0"/>
          </a:p>
        </p:txBody>
      </p:sp>
      <p:pic>
        <p:nvPicPr>
          <p:cNvPr id="6146" name="Picture 2" descr="D:\Dokumente\gmartin\GERMANIS\Projekte\Joomla 2.5 - CLUG September 2012\1-klick-upd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068960"/>
            <a:ext cx="2405559" cy="1106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767525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258</Words>
  <Application>Microsoft Office PowerPoint</Application>
  <PresentationFormat>Bildschirmpräsentation (4:3)</PresentationFormat>
  <Paragraphs>88</Paragraphs>
  <Slides>17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Slipstream</vt:lpstr>
      <vt:lpstr>Joomla! OpenSource-CMS</vt:lpstr>
      <vt:lpstr>Zur Person</vt:lpstr>
      <vt:lpstr>Ein Blick auf das CMS</vt:lpstr>
      <vt:lpstr>Ein Blick auf das CMS</vt:lpstr>
      <vt:lpstr>Ein Blick unter die Haube</vt:lpstr>
      <vt:lpstr>Ein Blick unter die Haube</vt:lpstr>
      <vt:lpstr>Ein Blick unter die Haube</vt:lpstr>
      <vt:lpstr>Ein Blick unter die Haube</vt:lpstr>
      <vt:lpstr>Ein Blick unter die Haube</vt:lpstr>
      <vt:lpstr>Ein Blick unter die Haube</vt:lpstr>
      <vt:lpstr>Ein Blick unter die Haube</vt:lpstr>
      <vt:lpstr>Ein Blick hinter die Kulissen</vt:lpstr>
      <vt:lpstr>Ein Blick hinter die Kulissen</vt:lpstr>
      <vt:lpstr>Ein Blick hinter die Kulissen</vt:lpstr>
      <vt:lpstr>Ein Blick über den Zaun</vt:lpstr>
      <vt:lpstr>Ein Blick über den Zaun</vt:lpstr>
      <vt:lpstr>Joomla!Day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Gerald Martin</dc:creator>
  <cp:lastModifiedBy>Gerald Martin</cp:lastModifiedBy>
  <cp:revision>19</cp:revision>
  <dcterms:created xsi:type="dcterms:W3CDTF">2012-09-14T07:46:04Z</dcterms:created>
  <dcterms:modified xsi:type="dcterms:W3CDTF">2012-10-30T19:36:39Z</dcterms:modified>
</cp:coreProperties>
</file>